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4989985" y="7972687"/>
            <a:ext cx="14404031" cy="34775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 </a:t>
            </a:r>
            <a:r>
              <a:t>BETWEEN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t> AND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702647"/>
            <a:ext cx="16372905" cy="26266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column_name(s)</a:t>
            </a:r>
            <a:br/>
            <a:r>
              <a:t>FROM table_name</a:t>
            </a:r>
            <a:br/>
            <a:r>
              <a:t>WHERE column_name IN (value1, value2, ...)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 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You want to aggregate the data in SQL before you load it into R</a:t>
            </a:r>
          </a:p>
          <a:p>
            <a:pPr marL="1346596" lvl="1" indent="-609996">
              <a:buClr>
                <a:srgbClr val="447FB5"/>
              </a:buClr>
              <a:buSzPct val="82000"/>
              <a:buChar char="‣"/>
            </a:pPr>
            <a:r>
              <a:t>Use another server to do the heavy lifting so you don’t have to!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This is where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93221" y="8968223"/>
            <a:ext cx="14848657" cy="9248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Math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MAX()</a:t>
            </a:r>
            <a:endParaRPr sz="400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Return max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COUNT()</a:t>
            </a:r>
          </a:p>
          <a:p>
            <a:pPr lvl="1">
              <a:spcBef>
                <a:spcPts val="1000"/>
              </a:spcBef>
            </a:pPr>
            <a:r>
              <a:t>Return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column_name(s), max(column_name)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GROUP BY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If something requires that you to login, we can assume 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Think of your credentials like your debit card and pin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10852"/>
            <a:ext cx="21339838" cy="1185268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conn &lt;- dbConnect(odbc::odbc(), driver = "FreeTDS", server = "IP_or_HOST_ADDRESS", port = 1433, database = "DBName", uid = creds$un, pwd = creds$pw, TDS_Version = "8.0")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Online Weather APIs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Sport Score API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/>
              </a:rPr>
              <a:t>Advanced REST Client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4"/>
              </a:rPr>
              <a:t>PostMan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&lt;- httr::GET(“encodedURL”)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 &lt;- jsonlite::fromJSON(content(get, "text"))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Spatial Data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&lt;- readOGR("encodedURL")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Solutions to both of todays exercises are in: api_practice_solutions.R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72461"/>
            <a:ext cx="19621501" cy="8547101"/>
          </a:xfrm>
          <a:prstGeom prst="rect">
            <a:avLst/>
          </a:prstGeom>
        </p:spPr>
        <p:txBody>
          <a:bodyPr/>
          <a:lstStyle/>
          <a:p>
            <a:r>
              <a:t>“SQL is a domain specific language used in programming and 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8400442" y="6247414"/>
            <a:ext cx="7583116" cy="1221172"/>
          </a:xfrm>
          <a:prstGeom prst="rect">
            <a:avLst/>
          </a:prstGeom>
        </p:spPr>
        <p:txBody>
          <a:bodyPr/>
          <a:lstStyle/>
          <a:p>
            <a:r>
              <a:t>alco_geocode.R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66725" y="6247414"/>
            <a:ext cx="10250550" cy="1221172"/>
          </a:xfrm>
          <a:prstGeom prst="rect">
            <a:avLst/>
          </a:prstGeom>
        </p:spPr>
        <p:txBody>
          <a:bodyPr/>
          <a:lstStyle/>
          <a:p>
            <a:r>
              <a:t>app/311_dashboard.R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r>
              <a:t>Build a query that selects all of the crimes by neighborhood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1"/>
            <a:r>
              <a:t>Hint 1: FROM would be the resource ID (1797ead8-8262-41cc-9099-cbc8a161924b)</a:t>
            </a:r>
          </a:p>
          <a:p>
            <a:pPr lvl="1"/>
            <a:r>
              <a:t>Hint 2: The WPRDC uses a Postgresql backend</a:t>
            </a:r>
          </a:p>
          <a:p>
            <a:pPr lvl="2"/>
            <a:r>
              <a:t>This means that anything that contains number or capital letters have to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Microsoft Office PowerPoint</Application>
  <PresentationFormat>Custom</PresentationFormat>
  <Paragraphs>261</Paragraphs>
  <Slides>65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Avenir Roman</vt:lpstr>
      <vt:lpstr>Courier</vt:lpstr>
      <vt:lpstr>Franklin Gothic Book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Math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2020-12-23T19:35:53Z</dcterms:modified>
</cp:coreProperties>
</file>